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19" r:id="rId2"/>
  </p:sldMasterIdLst>
  <p:notesMasterIdLst>
    <p:notesMasterId r:id="rId12"/>
  </p:notesMasterIdLst>
  <p:sldIdLst>
    <p:sldId id="364" r:id="rId3"/>
    <p:sldId id="365" r:id="rId4"/>
    <p:sldId id="366" r:id="rId5"/>
    <p:sldId id="367" r:id="rId6"/>
    <p:sldId id="368" r:id="rId7"/>
    <p:sldId id="369" r:id="rId8"/>
    <p:sldId id="370" r:id="rId9"/>
    <p:sldId id="371" r:id="rId10"/>
    <p:sldId id="372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BC149C"/>
    <a:srgbClr val="A617A9"/>
    <a:srgbClr val="AA0AB6"/>
    <a:srgbClr val="973942"/>
    <a:srgbClr val="9900FF"/>
    <a:srgbClr val="3333CC"/>
    <a:srgbClr val="C1BABF"/>
    <a:srgbClr val="86C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75" autoAdjust="0"/>
    <p:restoredTop sz="96433" autoAdjust="0"/>
  </p:normalViewPr>
  <p:slideViewPr>
    <p:cSldViewPr snapToGrid="0">
      <p:cViewPr>
        <p:scale>
          <a:sx n="64" d="100"/>
          <a:sy n="64" d="100"/>
        </p:scale>
        <p:origin x="-1050" y="-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273E6-DEBD-4DB2-BAEB-786FEE0917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62660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9FC50-F688-44E3-8416-2464D5E9D4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92696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EF761-F003-433C-89BF-E3EDA0AAE2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78986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BF524-0D92-4AEA-B8CD-72BAC350D4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9471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55DA8-3C90-4F09-8A9B-255CF459F3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3274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9A0D0-8E3A-41A1-AB08-312DEFC1B4A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57760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AA8D3-91BA-4CD1-B42F-32EC9ED43E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81355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442D1-E7F8-4A08-B83F-3F1DAFDD9F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23300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7F405-8CAF-42D6-9C5B-E961659AF8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75782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276B4-7AA7-45B7-9B8E-882CECE7CC8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140884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7AC29-C444-4BB7-81A6-444D7E79D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184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fld id="{B4232D95-B3A8-4A56-9B1F-78DEEDF7DB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806800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26557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2220118" y="59167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b="1" dirty="0">
                <a:latin typeface="全真中隸書" pitchFamily="49" charset="-120"/>
                <a:ea typeface="全真中隸書" pitchFamily="49" charset="-120"/>
              </a:rPr>
              <a:t>S119</a:t>
            </a:r>
            <a:r>
              <a:rPr lang="en-US" altLang="zh-TW" dirty="0" smtClean="0">
                <a:latin typeface="全真中隸書" pitchFamily="49" charset="-120"/>
                <a:ea typeface="全真中隸書" pitchFamily="49" charset="-120"/>
              </a:rPr>
              <a:t> 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dirty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1/3</a:t>
            </a:r>
            <a:br>
              <a:rPr lang="en-US" altLang="zh-TW" sz="2400" dirty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>
              <a:solidFill>
                <a:srgbClr val="FFFF00"/>
              </a:solidFill>
              <a:ea typeface="全真中明體" pitchFamily="49" charset="-12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13681" y="2581839"/>
            <a:ext cx="9144000" cy="334383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b="1" dirty="0">
                <a:latin typeface="全真中黑體" pitchFamily="49" charset="-120"/>
                <a:ea typeface="全真中黑體" pitchFamily="49" charset="-120"/>
              </a:rPr>
              <a:t>聽啊天使高聲唱，榮耀歸於新生王！</a:t>
            </a:r>
          </a:p>
          <a:p>
            <a:pPr algn="ctr" eaLnBrk="1" hangingPunct="1">
              <a:buFontTx/>
              <a:buNone/>
            </a:pPr>
            <a:r>
              <a:rPr lang="zh-TW" altLang="en-US" sz="4000" b="1" dirty="0">
                <a:latin typeface="全真中黑體" pitchFamily="49" charset="-120"/>
                <a:ea typeface="全真中黑體" pitchFamily="49" charset="-120"/>
              </a:rPr>
              <a:t>恩典臨地平安到，神人此後能和好！</a:t>
            </a:r>
          </a:p>
          <a:p>
            <a:pPr algn="ctr" eaLnBrk="1" hangingPunct="1">
              <a:buFontTx/>
              <a:buNone/>
            </a:pPr>
            <a:r>
              <a:rPr lang="en-US" altLang="zh-TW" sz="2800" b="1" dirty="0">
                <a:solidFill>
                  <a:srgbClr val="FFFF00"/>
                </a:solidFill>
              </a:rPr>
              <a:t>Hark! the herald angels sing, “Glory to the newborn King</a:t>
            </a:r>
            <a:r>
              <a:rPr lang="en-US" altLang="zh-TW" sz="2800" b="1" dirty="0" smtClean="0">
                <a:solidFill>
                  <a:srgbClr val="FFFF00"/>
                </a:solidFill>
              </a:rPr>
              <a:t>!</a:t>
            </a:r>
            <a:r>
              <a:rPr lang="en-US" altLang="zh-TW" sz="2800" b="1" dirty="0">
                <a:solidFill>
                  <a:srgbClr val="FFFF00"/>
                </a:solidFill>
              </a:rPr>
              <a:t/>
            </a:r>
            <a:br>
              <a:rPr lang="en-US" altLang="zh-TW" sz="2800" b="1" dirty="0">
                <a:solidFill>
                  <a:srgbClr val="FFFF00"/>
                </a:solidFill>
              </a:rPr>
            </a:br>
            <a:r>
              <a:rPr lang="en-US" altLang="zh-TW" sz="2800" b="1" dirty="0">
                <a:solidFill>
                  <a:srgbClr val="FFFF00"/>
                </a:solidFill>
              </a:rPr>
              <a:t>Peace on earth and mercy mild, God and sinners reconciled</a:t>
            </a:r>
            <a:r>
              <a:rPr lang="en-US" altLang="zh-TW" sz="2800" dirty="0">
                <a:solidFill>
                  <a:srgbClr val="FFFF00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947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12" y="-15875"/>
            <a:ext cx="12267673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2199481" y="750794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dirty="0">
                <a:latin typeface="全真中隸書" pitchFamily="49" charset="-120"/>
                <a:ea typeface="全真中隸書" pitchFamily="49" charset="-120"/>
              </a:rPr>
              <a:t>S119</a:t>
            </a:r>
            <a:r>
              <a:rPr lang="en-US" altLang="zh-TW" dirty="0" smtClean="0">
                <a:latin typeface="全真中隸書" pitchFamily="49" charset="-120"/>
                <a:ea typeface="全真中隸書" pitchFamily="49" charset="-120"/>
              </a:rPr>
              <a:t> 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dirty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1/3</a:t>
            </a:r>
            <a:br>
              <a:rPr lang="en-US" altLang="zh-TW" sz="2400" dirty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>
              <a:solidFill>
                <a:srgbClr val="FFFF00"/>
              </a:solidFill>
              <a:ea typeface="全真中明體" pitchFamily="49" charset="-12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644591"/>
            <a:ext cx="9144000" cy="3541059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b="1" dirty="0">
                <a:latin typeface="全真中黑體" pitchFamily="49" charset="-120"/>
                <a:ea typeface="全真中黑體" pitchFamily="49" charset="-120"/>
              </a:rPr>
              <a:t>興起地上眾生靈，響應天上讚美聲；</a:t>
            </a:r>
          </a:p>
          <a:p>
            <a:pPr algn="ctr" eaLnBrk="1" hangingPunct="1">
              <a:buFontTx/>
              <a:buNone/>
            </a:pPr>
            <a:r>
              <a:rPr lang="zh-TW" altLang="en-US" sz="4000" b="1" dirty="0">
                <a:latin typeface="全真中黑體" pitchFamily="49" charset="-120"/>
                <a:ea typeface="全真中黑體" pitchFamily="49" charset="-120"/>
              </a:rPr>
              <a:t>天唱地和樂歡騰，基督降生伯利恆！</a:t>
            </a:r>
          </a:p>
          <a:p>
            <a:pPr algn="ctr" eaLnBrk="1" hangingPunct="1">
              <a:buFontTx/>
              <a:buNone/>
            </a:pPr>
            <a:r>
              <a:rPr lang="en-US" altLang="zh-TW" sz="2800" b="1" dirty="0">
                <a:solidFill>
                  <a:srgbClr val="FFFF00"/>
                </a:solidFill>
              </a:rPr>
              <a:t>Joyful, all ye nations rise,  Join the triumph of the skies;</a:t>
            </a:r>
          </a:p>
          <a:p>
            <a:pPr algn="ctr" eaLnBrk="1" hangingPunct="1">
              <a:buFontTx/>
              <a:buNone/>
            </a:pPr>
            <a:r>
              <a:rPr lang="en-US" altLang="zh-TW" sz="2800" b="1" dirty="0">
                <a:solidFill>
                  <a:srgbClr val="FFFF00"/>
                </a:solidFill>
              </a:rPr>
              <a:t>With the angelic host proclaim, “Christ is born in Bethlehem</a:t>
            </a:r>
            <a:r>
              <a:rPr lang="en-US" altLang="zh-TW" sz="3600" b="1" dirty="0">
                <a:solidFill>
                  <a:srgbClr val="FFFF00"/>
                </a:solidFill>
              </a:rPr>
              <a:t>”</a:t>
            </a:r>
            <a:endParaRPr lang="zh-TW" alt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3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12236143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086807" y="2641226"/>
            <a:ext cx="8327531" cy="32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TW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全真中黑體" pitchFamily="49" charset="-120"/>
                <a:ea typeface="全真中黑體" pitchFamily="49" charset="-120"/>
                <a:cs typeface="Arial"/>
                <a:sym typeface="Arial"/>
              </a:rPr>
              <a:t>聽啊，天使高聲唱，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TW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全真中黑體" pitchFamily="49" charset="-120"/>
                <a:ea typeface="全真中黑體" pitchFamily="49" charset="-120"/>
                <a:cs typeface="Arial"/>
                <a:sym typeface="Arial"/>
              </a:rPr>
              <a:t>榮耀歸於新生王。</a:t>
            </a:r>
            <a:endParaRPr kumimoji="1" lang="en-US" altLang="zh-TW" sz="4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Arial"/>
              <a:sym typeface="Arial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Arial"/>
                <a:sym typeface="Arial"/>
              </a:rPr>
              <a:t>Hark! the herald angels sing, </a:t>
            </a:r>
            <a:br>
              <a:rPr kumimoji="1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Arial"/>
                <a:sym typeface="Arial"/>
              </a:rPr>
            </a:br>
            <a:r>
              <a:rPr kumimoji="1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Arial"/>
                <a:sym typeface="Arial"/>
              </a:rPr>
              <a:t>“Glory to the new-born King</a:t>
            </a:r>
            <a:r>
              <a:rPr kumimoji="1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Arial"/>
                <a:sym typeface="Arial"/>
              </a:rPr>
              <a:t>”</a:t>
            </a:r>
            <a:endParaRPr kumimoji="1" lang="en-US" altLang="zh-TW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全真中黑體" pitchFamily="49" charset="-120"/>
              <a:cs typeface="Arial"/>
              <a:sym typeface="Arial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1" lang="en-US" altLang="zh-TW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Arial"/>
              <a:sym typeface="Arial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1" lang="zh-TW" alt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Arial"/>
              <a:sym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1" lang="zh-TW" alt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新細明體"/>
              <a:cs typeface="Arial"/>
              <a:sym typeface="Arial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199481" y="526677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dirty="0">
                <a:latin typeface="全真中隸書" pitchFamily="49" charset="-120"/>
                <a:ea typeface="全真中隸書" pitchFamily="49" charset="-120"/>
              </a:rPr>
              <a:t>S119</a:t>
            </a:r>
            <a:r>
              <a:rPr lang="en-US" altLang="zh-TW" dirty="0" smtClean="0">
                <a:latin typeface="全真中隸書" pitchFamily="49" charset="-120"/>
                <a:ea typeface="全真中隸書" pitchFamily="49" charset="-120"/>
              </a:rPr>
              <a:t> 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dirty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1/3</a:t>
            </a:r>
            <a:br>
              <a:rPr lang="en-US" altLang="zh-TW" sz="2400" dirty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671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12192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357718"/>
            <a:ext cx="9144000" cy="4130546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zh-TW" sz="3600" b="1" dirty="0" smtClean="0">
                <a:solidFill>
                  <a:srgbClr val="FFFF00"/>
                </a:solidFill>
                <a:ea typeface="全真中黑體" pitchFamily="49" charset="-120"/>
              </a:rPr>
              <a:t>Christ, by highest heaven adored; Christ,  the everlasting Lord!</a:t>
            </a:r>
            <a:endParaRPr lang="zh-TW" altLang="en-US" sz="3600" b="1" dirty="0" smtClean="0">
              <a:solidFill>
                <a:srgbClr val="FFFF00"/>
              </a:solidFill>
              <a:ea typeface="全真中黑體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3600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Late in time behold Him come, Offspring of a Virgin's womb;</a:t>
            </a:r>
          </a:p>
          <a:p>
            <a:pPr lvl="0" algn="ctr" eaLnBrk="1" hangingPunct="1">
              <a:buNone/>
            </a:pPr>
            <a:r>
              <a:rPr lang="zh-TW" altLang="en-US" sz="4000" b="1" dirty="0" smtClean="0">
                <a:solidFill>
                  <a:srgbClr val="FFFFFF"/>
                </a:solidFill>
                <a:latin typeface="全真中黑體" pitchFamily="49" charset="-120"/>
                <a:ea typeface="全真中黑體" pitchFamily="49" charset="-120"/>
              </a:rPr>
              <a:t>基</a:t>
            </a:r>
            <a:r>
              <a:rPr lang="zh-TW" altLang="en-US" sz="4000" b="1" dirty="0">
                <a:solidFill>
                  <a:srgbClr val="FFFFFF"/>
                </a:solidFill>
                <a:latin typeface="全真中黑體" pitchFamily="49" charset="-120"/>
                <a:ea typeface="全真中黑體" pitchFamily="49" charset="-120"/>
              </a:rPr>
              <a:t>督本有神形像，基督原是永遠王！ </a:t>
            </a:r>
          </a:p>
          <a:p>
            <a:pPr lvl="0" algn="ctr" eaLnBrk="1" hangingPunct="1">
              <a:buNone/>
            </a:pPr>
            <a:r>
              <a:rPr lang="zh-TW" altLang="en-US" sz="4000" b="1" dirty="0">
                <a:solidFill>
                  <a:srgbClr val="FFFFFF"/>
                </a:solidFill>
                <a:latin typeface="全真中黑體" pitchFamily="49" charset="-120"/>
                <a:ea typeface="全真中黑體" pitchFamily="49" charset="-120"/>
              </a:rPr>
              <a:t>竟在末世從天降，藉童女生成人樣</a:t>
            </a:r>
            <a:r>
              <a:rPr lang="zh-TW" altLang="en-US" sz="4000" b="1" dirty="0" smtClean="0">
                <a:solidFill>
                  <a:srgbClr val="FFFFFF"/>
                </a:solidFill>
                <a:latin typeface="全真中黑體" pitchFamily="49" charset="-120"/>
                <a:ea typeface="全真中黑體" pitchFamily="49" charset="-120"/>
              </a:rPr>
              <a:t>；</a:t>
            </a:r>
            <a:endParaRPr lang="zh-TW" altLang="en-US" sz="4000" b="1" dirty="0">
              <a:solidFill>
                <a:srgbClr val="FFFFFF"/>
              </a:solidFill>
              <a:latin typeface="全真中黑體" pitchFamily="49" charset="-120"/>
              <a:ea typeface="全真中黑體" pitchFamily="49" charset="-12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299447" y="708212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dirty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2/3</a:t>
            </a:r>
            <a:br>
              <a:rPr lang="en-US" altLang="zh-TW" sz="2400" dirty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b="1" dirty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b="1" dirty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146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067884"/>
            <a:ext cx="9766852" cy="3612776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zh-TW" sz="4000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Veiled in flesh the Godhead see, Hail the incarnate Deity;</a:t>
            </a:r>
          </a:p>
          <a:p>
            <a:pPr lvl="0" algn="ctr" eaLnBrk="1" hangingPunct="1">
              <a:buNone/>
            </a:pPr>
            <a:r>
              <a:rPr lang="en-US" altLang="zh-TW" sz="4000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Pleased as man with man to dwell, Jesus, our Emmanuel.</a:t>
            </a:r>
          </a:p>
          <a:p>
            <a:pPr lvl="0" algn="ctr" eaLnBrk="1" hangingPunct="1">
              <a:buNone/>
            </a:pPr>
            <a:r>
              <a:rPr lang="zh-CN" altLang="en-US" sz="4000" b="1" dirty="0" smtClean="0">
                <a:solidFill>
                  <a:srgbClr val="FFFFFF"/>
                </a:solidFill>
              </a:rPr>
              <a:t>真</a:t>
            </a:r>
            <a:r>
              <a:rPr lang="zh-TW" altLang="en-US" sz="4000" b="1" dirty="0">
                <a:solidFill>
                  <a:srgbClr val="FFFFFF"/>
                </a:solidFill>
                <a:latin typeface="全真中黑體" pitchFamily="49" charset="-120"/>
                <a:ea typeface="全真中黑體" pitchFamily="49" charset="-120"/>
              </a:rPr>
              <a:t>神</a:t>
            </a:r>
            <a:r>
              <a:rPr lang="zh-CN" altLang="en-US" sz="4000" b="1" dirty="0">
                <a:solidFill>
                  <a:srgbClr val="FFFFFF"/>
                </a:solidFill>
              </a:rPr>
              <a:t>披</a:t>
            </a:r>
            <a:r>
              <a:rPr lang="zh-TW" altLang="en-US" sz="4000" b="1" dirty="0">
                <a:solidFill>
                  <a:srgbClr val="FFFFFF"/>
                </a:solidFill>
                <a:latin typeface="全真中黑體" pitchFamily="49" charset="-120"/>
                <a:ea typeface="全真中黑體" pitchFamily="49" charset="-120"/>
              </a:rPr>
              <a:t>上血肉體，道成肉身何奧祕；</a:t>
            </a:r>
          </a:p>
          <a:p>
            <a:pPr lvl="0" algn="ctr" eaLnBrk="1" hangingPunct="1">
              <a:buNone/>
            </a:pPr>
            <a:r>
              <a:rPr lang="zh-TW" altLang="en-US" sz="4000" b="1" dirty="0">
                <a:solidFill>
                  <a:srgbClr val="FFFFFF"/>
                </a:solidFill>
                <a:latin typeface="全真中黑體" pitchFamily="49" charset="-120"/>
                <a:ea typeface="全真中黑體" pitchFamily="49" charset="-120"/>
              </a:rPr>
              <a:t>甘願作人同人住，以馬內利是耶穌</a:t>
            </a:r>
            <a:r>
              <a:rPr lang="zh-TW" altLang="en-US" sz="4000" dirty="0">
                <a:solidFill>
                  <a:srgbClr val="FFFFFF"/>
                </a:solidFill>
                <a:latin typeface="全真中黑體" pitchFamily="49" charset="-120"/>
                <a:ea typeface="全真中黑體" pitchFamily="49" charset="-120"/>
              </a:rPr>
              <a:t>。</a:t>
            </a:r>
            <a:endParaRPr lang="en-US" altLang="zh-TW" sz="4000" dirty="0">
              <a:solidFill>
                <a:srgbClr val="FFFFFF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b="1" dirty="0" smtClean="0">
              <a:solidFill>
                <a:srgbClr val="FFFF00"/>
              </a:solidFill>
              <a:ea typeface="全真中黑體" pitchFamily="49" charset="-120"/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64777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b="1" dirty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2/3</a:t>
            </a:r>
            <a:br>
              <a:rPr lang="en-US" altLang="zh-TW" sz="2400" b="1" dirty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b="1" dirty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b="1" dirty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041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"/>
            <a:ext cx="12191999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981200" y="2103437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Arial"/>
                <a:sym typeface="Arial"/>
              </a:rPr>
              <a:t>Hark! the herald angels sing, </a:t>
            </a:r>
            <a:br>
              <a:rPr kumimoji="1" lang="en-US" altLang="zh-TW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Arial"/>
                <a:sym typeface="Arial"/>
              </a:rPr>
            </a:br>
            <a:r>
              <a:rPr kumimoji="1" lang="en-US" altLang="zh-TW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Arial"/>
                <a:sym typeface="Arial"/>
              </a:rPr>
              <a:t>“Glory to the new-born King”</a:t>
            </a:r>
            <a:endParaRPr kumimoji="1" lang="en-US" altLang="zh-TW" sz="40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全真中黑體" pitchFamily="49" charset="-120"/>
              <a:cs typeface="Arial"/>
              <a:sym typeface="Arial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1" lang="en-US" altLang="zh-TW" sz="40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Arial"/>
              <a:sym typeface="Arial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TW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全真中黑體" pitchFamily="49" charset="-120"/>
                <a:ea typeface="全真中黑體" pitchFamily="49" charset="-120"/>
                <a:cs typeface="Arial"/>
                <a:sym typeface="Arial"/>
              </a:rPr>
              <a:t>聽</a:t>
            </a:r>
            <a:r>
              <a:rPr kumimoji="1" lang="zh-TW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全真中黑體" pitchFamily="49" charset="-120"/>
                <a:ea typeface="全真中黑體" pitchFamily="49" charset="-120"/>
                <a:cs typeface="Arial"/>
                <a:sym typeface="Arial"/>
              </a:rPr>
              <a:t>啊，天使高聲唱，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TW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全真中黑體" pitchFamily="49" charset="-120"/>
                <a:ea typeface="全真中黑體" pitchFamily="49" charset="-120"/>
                <a:cs typeface="Arial"/>
                <a:sym typeface="Arial"/>
              </a:rPr>
              <a:t>榮耀歸於新生王。</a:t>
            </a:r>
            <a:endParaRPr kumimoji="1" lang="en-US" altLang="zh-TW" sz="4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Arial"/>
              <a:sym typeface="Arial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1" lang="en-US" altLang="zh-TW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Arial"/>
              <a:sym typeface="Arial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1" lang="zh-TW" alt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Arial"/>
              <a:sym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1" lang="zh-TW" alt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新細明體"/>
              <a:cs typeface="Arial"/>
              <a:sym typeface="Arial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80219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b="1" dirty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2/3</a:t>
            </a:r>
            <a:br>
              <a:rPr lang="en-US" altLang="zh-TW" sz="2400" b="1" dirty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b="1" dirty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b="1" dirty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6364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12192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450823"/>
            <a:ext cx="9144000" cy="342003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b="1" dirty="0">
                <a:latin typeface="全真中黑體" pitchFamily="49" charset="-120"/>
                <a:ea typeface="全真中黑體" pitchFamily="49" charset="-120"/>
              </a:rPr>
              <a:t>歡迎天來和平王！歡迎公義的太陽！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b="1" dirty="0">
                <a:latin typeface="全真中黑體" pitchFamily="49" charset="-120"/>
                <a:ea typeface="全真中黑體" pitchFamily="49" charset="-120"/>
              </a:rPr>
              <a:t>帶來生命與亮光，使人復活醫人傷；</a:t>
            </a:r>
            <a:endParaRPr lang="en-US" altLang="zh-TW" sz="3600" b="1" dirty="0">
              <a:latin typeface="全真中黑體" pitchFamily="49" charset="-120"/>
              <a:ea typeface="全真中黑體" pitchFamily="49" charset="-12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2800" b="1" dirty="0">
              <a:solidFill>
                <a:srgbClr val="FFFF00"/>
              </a:solidFill>
              <a:ea typeface="全真中黑體" pitchFamily="49" charset="-12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Hail the heaven-born Prince of Peace! </a:t>
            </a:r>
            <a:b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</a:b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Hail the Son of Righteousness!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Light and life to all He brings,  </a:t>
            </a:r>
            <a:b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</a:b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Risen with healing in His wings;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zh-TW" altLang="en-US" sz="4000" dirty="0">
              <a:latin typeface="全真中黑體" pitchFamily="49" charset="-120"/>
              <a:ea typeface="全真中黑體" pitchFamily="49" charset="-12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55811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b="1" dirty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3/3</a:t>
            </a:r>
            <a:br>
              <a:rPr lang="en-US" altLang="zh-TW" sz="2400" b="1" dirty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b="1" dirty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b="1" dirty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823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12192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565123"/>
            <a:ext cx="9144000" cy="3889469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b="1" dirty="0">
                <a:latin typeface="全真中黑體" pitchFamily="49" charset="-120"/>
                <a:ea typeface="全真中黑體" pitchFamily="49" charset="-120"/>
              </a:rPr>
              <a:t>虛己撇下祂榮光，降生救人免死亡；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b="1" dirty="0">
                <a:latin typeface="全真中黑體" pitchFamily="49" charset="-120"/>
                <a:ea typeface="全真中黑體" pitchFamily="49" charset="-120"/>
              </a:rPr>
              <a:t>降生使人得重生，降生使人能高升。</a:t>
            </a:r>
            <a:endParaRPr lang="en-US" altLang="zh-TW" sz="4000" b="1" dirty="0">
              <a:latin typeface="全真中黑體" pitchFamily="49" charset="-120"/>
              <a:ea typeface="全真中黑體" pitchFamily="49" charset="-12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3600" b="1" dirty="0">
              <a:latin typeface="全真中黑體" pitchFamily="49" charset="-120"/>
              <a:ea typeface="全真中黑體" pitchFamily="49" charset="-12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Mild He lays His glory by,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Born that man no more may die;</a:t>
            </a:r>
            <a:b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</a:b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Born to raise the sons of earth, </a:t>
            </a:r>
            <a:b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</a:b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Born to give them second birth.</a:t>
            </a:r>
            <a:endParaRPr lang="zh-TW" altLang="en-US" b="1" dirty="0" smtClean="0">
              <a:solidFill>
                <a:srgbClr val="FFFF00"/>
              </a:solidFill>
              <a:ea typeface="全真中黑體" pitchFamily="49" charset="-12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zh-TW" altLang="en-US" sz="4000" dirty="0">
              <a:latin typeface="全真中黑體" pitchFamily="49" charset="-120"/>
              <a:ea typeface="全真中黑體" pitchFamily="49" charset="-12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0312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b="1" dirty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3/3</a:t>
            </a:r>
            <a:br>
              <a:rPr lang="en-US" altLang="zh-TW" sz="2400" b="1" dirty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b="1" dirty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b="1" dirty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2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"/>
            <a:ext cx="12191999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970881" y="2402541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TW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全真中黑體" pitchFamily="49" charset="-120"/>
                <a:ea typeface="全真中黑體" pitchFamily="49" charset="-120"/>
                <a:cs typeface="Arial"/>
                <a:sym typeface="Arial"/>
              </a:rPr>
              <a:t>聽啊，天使高聲唱，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TW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全真中黑體" pitchFamily="49" charset="-120"/>
                <a:ea typeface="全真中黑體" pitchFamily="49" charset="-120"/>
                <a:cs typeface="Arial"/>
                <a:sym typeface="Arial"/>
              </a:rPr>
              <a:t>榮耀歸於新生王。</a:t>
            </a:r>
            <a:endParaRPr kumimoji="1" lang="en-US" altLang="zh-TW" sz="4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Arial"/>
              <a:sym typeface="Arial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1" lang="en-US" altLang="zh-TW" sz="4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Arial"/>
              <a:sym typeface="Arial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Arial"/>
                <a:sym typeface="Arial"/>
              </a:rPr>
              <a:t>Hark! the herald angels sing, </a:t>
            </a:r>
            <a:b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Arial"/>
                <a:sym typeface="Arial"/>
              </a:rPr>
            </a:b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Arial"/>
                <a:sym typeface="Arial"/>
              </a:rPr>
              <a:t>“Glory to the new-born King”</a:t>
            </a:r>
            <a:endParaRPr kumimoji="1" lang="en-US" altLang="zh-TW" sz="4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全真中黑體" pitchFamily="49" charset="-120"/>
              <a:cs typeface="Arial"/>
              <a:sym typeface="Arial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1" lang="en-US" altLang="zh-TW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Arial"/>
              <a:sym typeface="Arial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1" lang="zh-TW" alt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Arial"/>
              <a:sym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1" lang="zh-TW" alt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新細明體"/>
              <a:cs typeface="Arial"/>
              <a:sym typeface="Arial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9481" y="629771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dirty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3/3</a:t>
            </a:r>
            <a:br>
              <a:rPr lang="en-US" altLang="zh-TW" sz="2400" dirty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5657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7978</TotalTime>
  <Words>445</Words>
  <Application>Microsoft Office PowerPoint</Application>
  <PresentationFormat>Custom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自訂設計</vt:lpstr>
      <vt:lpstr>Office Theme</vt:lpstr>
      <vt:lpstr>S119 聽啊,天使高聲唱 1/3 Hark! the Herald Angels Sing</vt:lpstr>
      <vt:lpstr>S119 聽啊,天使高聲唱 1/3 Hark! the Herald Angels Sing</vt:lpstr>
      <vt:lpstr>S119 聽啊,天使高聲唱 1/3 Hark! the Herald Angels Sing</vt:lpstr>
      <vt:lpstr>聽啊,天使高聲唱 2/3 Hark! the Herald Angels Sing</vt:lpstr>
      <vt:lpstr>聽啊,天使高聲唱 2/3 Hark! the Herald Angels Sing</vt:lpstr>
      <vt:lpstr>聽啊,天使高聲唱 2/3 Hark! the Herald Angels Sing</vt:lpstr>
      <vt:lpstr>聽啊,天使高聲唱 3/3 Hark! the Herald Angels Sing</vt:lpstr>
      <vt:lpstr>聽啊,天使高聲唱 3/3 Hark! the Herald Angels Sing</vt:lpstr>
      <vt:lpstr>聽啊,天使高聲唱 3/3 Hark! the Herald Angels 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421</cp:revision>
  <dcterms:created xsi:type="dcterms:W3CDTF">1999-09-19T02:56:02Z</dcterms:created>
  <dcterms:modified xsi:type="dcterms:W3CDTF">2023-12-30T18:09:37Z</dcterms:modified>
</cp:coreProperties>
</file>